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AF4A8D6-CE75-4098-85AC-751D2D10D503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5C87089-64D3-434B-844E-00DE19BCFEB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4A8D6-CE75-4098-85AC-751D2D10D503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87089-64D3-434B-844E-00DE19BCFE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4A8D6-CE75-4098-85AC-751D2D10D503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87089-64D3-434B-844E-00DE19BCFE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AF4A8D6-CE75-4098-85AC-751D2D10D503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5C87089-64D3-434B-844E-00DE19BCFEB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AF4A8D6-CE75-4098-85AC-751D2D10D503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5C87089-64D3-434B-844E-00DE19BCFEB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4A8D6-CE75-4098-85AC-751D2D10D503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87089-64D3-434B-844E-00DE19BCFEB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4A8D6-CE75-4098-85AC-751D2D10D503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87089-64D3-434B-844E-00DE19BCFEB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AF4A8D6-CE75-4098-85AC-751D2D10D503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5C87089-64D3-434B-844E-00DE19BCFEB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4A8D6-CE75-4098-85AC-751D2D10D503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87089-64D3-434B-844E-00DE19BCFE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AF4A8D6-CE75-4098-85AC-751D2D10D503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5C87089-64D3-434B-844E-00DE19BCFEB7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AF4A8D6-CE75-4098-85AC-751D2D10D503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5C87089-64D3-434B-844E-00DE19BCFEB7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AF4A8D6-CE75-4098-85AC-751D2D10D503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5C87089-64D3-434B-844E-00DE19BCFEB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Consonance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Jackie, Emily, Sydney, and Katie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repetition of certain sounds sounding harmonious; a continuation of sounds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Symbol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124200" y="2362200"/>
            <a:ext cx="1981200" cy="1066800"/>
          </a:xfrm>
        </p:spPr>
        <p:txBody>
          <a:bodyPr/>
          <a:lstStyle/>
          <a:p>
            <a:pPr>
              <a:buNone/>
            </a:pPr>
            <a:r>
              <a:rPr lang="en-US" sz="1000" dirty="0" smtClean="0"/>
              <a:t>                                100</a:t>
            </a:r>
          </a:p>
          <a:p>
            <a:pPr>
              <a:buNone/>
            </a:pPr>
            <a:r>
              <a:rPr lang="en-US" sz="2800" dirty="0" smtClean="0"/>
              <a:t>   ABC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4191000"/>
            <a:ext cx="678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chose this symbol because it represents letters are repeated many times in consonance.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b="1" dirty="0" smtClean="0"/>
              <a:t>p</a:t>
            </a:r>
            <a:r>
              <a:rPr lang="en-US" dirty="0" smtClean="0"/>
              <a:t>i</a:t>
            </a:r>
            <a:r>
              <a:rPr lang="en-US" b="1" dirty="0" smtClean="0"/>
              <a:t>tter</a:t>
            </a:r>
            <a:r>
              <a:rPr lang="en-US" dirty="0" smtClean="0"/>
              <a:t> </a:t>
            </a:r>
            <a:r>
              <a:rPr lang="en-US" b="1" dirty="0" smtClean="0"/>
              <a:t>p</a:t>
            </a:r>
            <a:r>
              <a:rPr lang="en-US" dirty="0" smtClean="0"/>
              <a:t>a</a:t>
            </a:r>
            <a:r>
              <a:rPr lang="en-US" b="1" dirty="0" smtClean="0"/>
              <a:t>tter</a:t>
            </a:r>
            <a:r>
              <a:rPr lang="en-US" dirty="0" smtClean="0"/>
              <a:t>”</a:t>
            </a:r>
          </a:p>
          <a:p>
            <a:endParaRPr lang="en-US" dirty="0" smtClean="0"/>
          </a:p>
          <a:p>
            <a:r>
              <a:rPr lang="en-US" dirty="0" smtClean="0"/>
              <a:t>“all </a:t>
            </a:r>
            <a:r>
              <a:rPr lang="en-US" b="1" dirty="0" smtClean="0"/>
              <a:t>m</a:t>
            </a:r>
            <a:r>
              <a:rPr lang="en-US" dirty="0" smtClean="0"/>
              <a:t>a</a:t>
            </a:r>
            <a:r>
              <a:rPr lang="en-US" b="1" dirty="0" smtClean="0"/>
              <a:t>mm</a:t>
            </a:r>
            <a:r>
              <a:rPr lang="en-US" dirty="0" smtClean="0"/>
              <a:t>als na</a:t>
            </a:r>
            <a:r>
              <a:rPr lang="en-US" b="1" dirty="0" smtClean="0"/>
              <a:t>m</a:t>
            </a:r>
            <a:r>
              <a:rPr lang="en-US" dirty="0" smtClean="0"/>
              <a:t>ed Sa</a:t>
            </a:r>
            <a:r>
              <a:rPr lang="en-US" b="1" dirty="0" smtClean="0"/>
              <a:t>m</a:t>
            </a:r>
            <a:r>
              <a:rPr lang="en-US" dirty="0" smtClean="0"/>
              <a:t> are </a:t>
            </a:r>
            <a:r>
              <a:rPr lang="en-US" dirty="0" smtClean="0"/>
              <a:t>cla</a:t>
            </a:r>
            <a:r>
              <a:rPr lang="en-US" b="1" dirty="0" smtClean="0"/>
              <a:t>mm</a:t>
            </a:r>
            <a:r>
              <a:rPr lang="en-US" dirty="0" smtClean="0"/>
              <a:t>y”</a:t>
            </a:r>
          </a:p>
          <a:p>
            <a:endParaRPr lang="en-US" dirty="0" smtClean="0"/>
          </a:p>
          <a:p>
            <a:r>
              <a:rPr lang="en-US" dirty="0" smtClean="0"/>
              <a:t>A good </a:t>
            </a:r>
            <a:r>
              <a:rPr lang="en-US" b="1" dirty="0" smtClean="0"/>
              <a:t>c</a:t>
            </a:r>
            <a:r>
              <a:rPr lang="en-US" dirty="0" smtClean="0"/>
              <a:t>ook </a:t>
            </a:r>
            <a:r>
              <a:rPr lang="en-US" b="1" dirty="0" smtClean="0"/>
              <a:t>c</a:t>
            </a:r>
            <a:r>
              <a:rPr lang="en-US" dirty="0" smtClean="0"/>
              <a:t>ould </a:t>
            </a:r>
            <a:r>
              <a:rPr lang="en-US" b="1" dirty="0" smtClean="0"/>
              <a:t>c</a:t>
            </a:r>
            <a:r>
              <a:rPr lang="en-US" dirty="0" smtClean="0"/>
              <a:t>ook as much cookies as a good </a:t>
            </a:r>
            <a:r>
              <a:rPr lang="en-US" b="1" dirty="0" smtClean="0"/>
              <a:t>c</a:t>
            </a:r>
            <a:r>
              <a:rPr lang="en-US" dirty="0" smtClean="0"/>
              <a:t>ook </a:t>
            </a:r>
            <a:r>
              <a:rPr lang="en-US" dirty="0" smtClean="0"/>
              <a:t>who </a:t>
            </a:r>
            <a:r>
              <a:rPr lang="en-US" b="1" dirty="0" smtClean="0"/>
              <a:t>c</a:t>
            </a:r>
            <a:r>
              <a:rPr lang="en-US" dirty="0" smtClean="0"/>
              <a:t>ould </a:t>
            </a:r>
            <a:r>
              <a:rPr lang="en-US" b="1" dirty="0" smtClean="0"/>
              <a:t>c</a:t>
            </a:r>
            <a:r>
              <a:rPr lang="en-US" dirty="0" smtClean="0"/>
              <a:t>ook </a:t>
            </a:r>
            <a:r>
              <a:rPr lang="en-US" b="1" dirty="0" smtClean="0"/>
              <a:t>c</a:t>
            </a:r>
            <a:r>
              <a:rPr lang="en-US" dirty="0" smtClean="0"/>
              <a:t>ookies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Poetry using Consonance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Many </a:t>
            </a:r>
            <a:r>
              <a:rPr lang="en-US" dirty="0" err="1" smtClean="0"/>
              <a:t>mooses</a:t>
            </a:r>
            <a:r>
              <a:rPr lang="en-US" dirty="0" smtClean="0"/>
              <a:t> make much mustard. –Emily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514600"/>
            <a:ext cx="2895600" cy="3387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 l="59947"/>
          <a:stretch>
            <a:fillRect/>
          </a:stretch>
        </p:blipFill>
        <p:spPr bwMode="auto">
          <a:xfrm rot="664693">
            <a:off x="3279107" y="3698321"/>
            <a:ext cx="663371" cy="2469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 cstate="print"/>
          <a:stretch>
            <a:fillRect/>
          </a:stretch>
        </p:blipFill>
        <p:spPr>
          <a:xfrm>
            <a:off x="4724400" y="3352800"/>
            <a:ext cx="381000" cy="381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1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Poetry Using Consonance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Sally Sells Sea shells by the Seashore - Katie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 r="12676"/>
          <a:stretch>
            <a:fillRect/>
          </a:stretch>
        </p:blipFill>
        <p:spPr bwMode="auto">
          <a:xfrm>
            <a:off x="3276600" y="2895600"/>
            <a:ext cx="2362200" cy="2983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3505200" y="2971800"/>
            <a:ext cx="17526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733800" y="31242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Sea Shells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886200" y="5181600"/>
            <a:ext cx="7620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886200" y="52578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Shell</a:t>
            </a:r>
            <a:endParaRPr lang="en-US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32004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8248968">
            <a:off x="3240030" y="5333196"/>
            <a:ext cx="685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 cstate="print"/>
          <a:stretch>
            <a:fillRect/>
          </a:stretch>
        </p:blipFill>
        <p:spPr>
          <a:xfrm>
            <a:off x="6324600" y="3352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9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Poetry using Consonance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Sammy Snake </a:t>
            </a:r>
            <a:r>
              <a:rPr lang="en-US" dirty="0" err="1" smtClean="0"/>
              <a:t>Silenty</a:t>
            </a:r>
            <a:r>
              <a:rPr lang="en-US" dirty="0" smtClean="0"/>
              <a:t> Slithers on the Slippery Street. - Jackie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2895600"/>
            <a:ext cx="2414588" cy="3610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343400" y="3352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7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Poetry using Consonance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Bobby Baked Brownies but Bert Burnt them.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3048000"/>
            <a:ext cx="2743200" cy="1906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4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No one can do the end as well as can, can you do the end as well as we can?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By Emily and Jackie</a:t>
            </a:r>
            <a:endParaRPr lang="en-US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5257800" y="3124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6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46</TotalTime>
  <Words>156</Words>
  <Application>Microsoft Office PowerPoint</Application>
  <PresentationFormat>On-screen Show (4:3)</PresentationFormat>
  <Paragraphs>31</Paragraphs>
  <Slides>9</Slides>
  <Notes>0</Notes>
  <HiddenSlides>0</HiddenSlides>
  <MMClips>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Oriel</vt:lpstr>
      <vt:lpstr>Consonance</vt:lpstr>
      <vt:lpstr>Definition</vt:lpstr>
      <vt:lpstr>Symbol</vt:lpstr>
      <vt:lpstr>Examples</vt:lpstr>
      <vt:lpstr>Our Poetry using Consonance</vt:lpstr>
      <vt:lpstr>Our Poetry Using Consonance</vt:lpstr>
      <vt:lpstr>Our Poetry using Consonance</vt:lpstr>
      <vt:lpstr>Our Poetry using Consonance</vt:lpstr>
      <vt:lpstr>The End</vt:lpstr>
    </vt:vector>
  </TitlesOfParts>
  <Company>Garrison Forest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Consonance</dc:title>
  <dc:creator>Windows User</dc:creator>
  <cp:lastModifiedBy>Windows User</cp:lastModifiedBy>
  <cp:revision>5</cp:revision>
  <dcterms:created xsi:type="dcterms:W3CDTF">2011-05-04T14:32:30Z</dcterms:created>
  <dcterms:modified xsi:type="dcterms:W3CDTF">2011-05-04T15:18:56Z</dcterms:modified>
</cp:coreProperties>
</file>